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6" r:id="rId4"/>
    <p:sldId id="267" r:id="rId5"/>
    <p:sldId id="269" r:id="rId6"/>
    <p:sldId id="261" r:id="rId7"/>
    <p:sldId id="270" r:id="rId8"/>
    <p:sldId id="271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83B95-43B2-4AA7-BA1B-2CDF6F5A7887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4E264-4030-4B52-A91F-02CDD2B66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94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Aims:</a:t>
            </a:r>
          </a:p>
          <a:p>
            <a:r>
              <a:rPr lang="en-US" dirty="0"/>
              <a:t>Information</a:t>
            </a:r>
            <a:r>
              <a:rPr lang="en-US" baseline="0" dirty="0"/>
              <a:t> about what constitutes CW in a CE school and its purpose</a:t>
            </a:r>
          </a:p>
          <a:p>
            <a:r>
              <a:rPr lang="en-US" baseline="0" dirty="0"/>
              <a:t>Role of governors in monitoring and evaluating CW in a CE school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4E264-4030-4B52-A91F-02CDD2B667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30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much do you know about CW in your school?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4E264-4030-4B52-A91F-02CDD2B667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74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 it matter what we call this time?</a:t>
            </a:r>
          </a:p>
          <a:p>
            <a:r>
              <a:rPr lang="en-US" dirty="0"/>
              <a:t>In some ways it doesn’t as long as we understand the purpose of these times – as</a:t>
            </a:r>
            <a:r>
              <a:rPr lang="en-US" baseline="0" dirty="0"/>
              <a:t> we will see when we consider the purpose of collective worship.</a:t>
            </a:r>
          </a:p>
          <a:p>
            <a:r>
              <a:rPr lang="en-US" baseline="0" dirty="0"/>
              <a:t>Assembly in its simplest form simply means ‘gathering’ whereas collective worship is much more than that.  In asking children about CW in school, the frequent response I get is about the opportunity to meet together </a:t>
            </a:r>
            <a:r>
              <a:rPr lang="en-US" baseline="0" dirty="0" err="1"/>
              <a:t>ie</a:t>
            </a:r>
            <a:r>
              <a:rPr lang="en-US" baseline="0" dirty="0"/>
              <a:t> collectively, and to understand more about God – importance of prayer and reflection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4E264-4030-4B52-A91F-02CDD2B667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93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Essential features for CW in a CE school – why it has to be distinctively Christian in a church school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4E264-4030-4B52-A91F-02CDD2B667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09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 of what should be present over time in CW. Spirituality is a key theme in the SIAMS schedule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4E264-4030-4B52-A91F-02CDD2B667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42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for you are the most important aspects of your role as a governor in relation to CW. There may be a designated foundation governor who has responsibility for CW, but it is the responsibility of the whole governing body to know what, why and how </a:t>
            </a:r>
            <a:r>
              <a:rPr lang="en-US" baseline="0" dirty="0"/>
              <a:t> CW </a:t>
            </a:r>
            <a:r>
              <a:rPr lang="en-US" dirty="0"/>
              <a:t> is central</a:t>
            </a:r>
            <a:r>
              <a:rPr lang="en-US" baseline="0" dirty="0"/>
              <a:t> to school life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4E264-4030-4B52-A91F-02CDD2B667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60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Think about how you are kept informed:</a:t>
            </a:r>
          </a:p>
          <a:p>
            <a:r>
              <a:rPr lang="en-US" dirty="0"/>
              <a:t>HT</a:t>
            </a:r>
          </a:p>
          <a:p>
            <a:r>
              <a:rPr lang="en-US" dirty="0"/>
              <a:t>Staff</a:t>
            </a:r>
          </a:p>
          <a:p>
            <a:r>
              <a:rPr lang="en-US" dirty="0"/>
              <a:t>Children</a:t>
            </a:r>
          </a:p>
          <a:p>
            <a:r>
              <a:rPr lang="en-US" dirty="0"/>
              <a:t>Clergy</a:t>
            </a:r>
          </a:p>
          <a:p>
            <a:r>
              <a:rPr lang="en-US" dirty="0"/>
              <a:t>Foundation governors</a:t>
            </a:r>
          </a:p>
          <a:p>
            <a:r>
              <a:rPr lang="en-US" dirty="0"/>
              <a:t>Looking at school policy, records of planning and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4E264-4030-4B52-A91F-02CDD2B667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99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the responsibility of governors for day to day running of school life – that belongs to HT and SL – but it is important to ask</a:t>
            </a:r>
            <a:r>
              <a:rPr lang="en-US" baseline="0" dirty="0"/>
              <a:t> questions and be involved in regular review of CW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4E264-4030-4B52-A91F-02CDD2B667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86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Few moments to reflect and jot down key points to consider and take back into </a:t>
            </a:r>
            <a:r>
              <a:rPr lang="en-US"/>
              <a:t>your school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4E264-4030-4B52-A91F-02CDD2B667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55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172E6-D7B3-4DAC-A4F1-C50BDE9E422A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0D78-99DF-463D-AC69-A79A0CCB4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22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172E6-D7B3-4DAC-A4F1-C50BDE9E422A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0D78-99DF-463D-AC69-A79A0CCB4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39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172E6-D7B3-4DAC-A4F1-C50BDE9E422A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0D78-99DF-463D-AC69-A79A0CCB4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11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172E6-D7B3-4DAC-A4F1-C50BDE9E422A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0D78-99DF-463D-AC69-A79A0CCB4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42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172E6-D7B3-4DAC-A4F1-C50BDE9E422A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0D78-99DF-463D-AC69-A79A0CCB4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92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172E6-D7B3-4DAC-A4F1-C50BDE9E422A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0D78-99DF-463D-AC69-A79A0CCB4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28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172E6-D7B3-4DAC-A4F1-C50BDE9E422A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0D78-99DF-463D-AC69-A79A0CCB4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8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172E6-D7B3-4DAC-A4F1-C50BDE9E422A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0D78-99DF-463D-AC69-A79A0CCB4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49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172E6-D7B3-4DAC-A4F1-C50BDE9E422A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0D78-99DF-463D-AC69-A79A0CCB4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0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172E6-D7B3-4DAC-A4F1-C50BDE9E422A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0D78-99DF-463D-AC69-A79A0CCB4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74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172E6-D7B3-4DAC-A4F1-C50BDE9E422A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0D78-99DF-463D-AC69-A79A0CCB4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30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172E6-D7B3-4DAC-A4F1-C50BDE9E422A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F0D78-99DF-463D-AC69-A79A0CCB4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8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Collective Worship in a CE School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What governors need to know</a:t>
            </a: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Diocesan conference 04/07/19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723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68399" y="2967335"/>
            <a:ext cx="825520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True or false?</a:t>
            </a:r>
          </a:p>
        </p:txBody>
      </p:sp>
    </p:spTree>
    <p:extLst>
      <p:ext uri="{BB962C8B-B14F-4D97-AF65-F5344CB8AC3E}">
        <p14:creationId xmlns:p14="http://schemas.microsoft.com/office/powerpoint/2010/main" val="2534935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Collective Worship or Assembly?</a:t>
            </a:r>
          </a:p>
        </p:txBody>
      </p:sp>
      <p:pic>
        <p:nvPicPr>
          <p:cNvPr id="4" name="Content Placeholder 3" descr="Worship of a Christian character in schools is neither ..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89" y="2233172"/>
            <a:ext cx="5207000" cy="3175000"/>
          </a:xfrm>
        </p:spPr>
      </p:pic>
      <p:pic>
        <p:nvPicPr>
          <p:cNvPr id="5" name="Picture 4" descr="Fire Point Sign Free Stock Photo HD - Public Domain Picture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511" y="2267021"/>
            <a:ext cx="3865034" cy="399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57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Worship in a CE School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accordance with the school’s Trust Deed: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provide education in accordance with the practices and purposes of the Church of England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SIAMS 2018: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church school collective worship should be inclusive, invitational and inspirational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should be distinctively Christian in character</a:t>
            </a:r>
          </a:p>
        </p:txBody>
      </p:sp>
    </p:spTree>
    <p:extLst>
      <p:ext uri="{BB962C8B-B14F-4D97-AF65-F5344CB8AC3E}">
        <p14:creationId xmlns:p14="http://schemas.microsoft.com/office/powerpoint/2010/main" val="3300358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Purpose of Collective Worship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Gives opportunity for children and adults to:</a:t>
            </a:r>
          </a:p>
          <a:p>
            <a:endParaRPr lang="en-US" sz="33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Engage in an act of community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Express thanks and praise to God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still and reflect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Explore ‘big questions’ of life and respond to national events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Foster respect and deepen spiritual awareness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Reflect on the character of God and the teachings of Jesus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Affirm Christian values and attitudes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Share each others joys and challenges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Celebrate special times in the Christian calendar       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National Education Office of the Church of England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038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Governor Responsibilities for Collective Worship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Activity:</a:t>
            </a:r>
          </a:p>
          <a:p>
            <a:pPr marL="0" indent="0">
              <a:buNone/>
            </a:pPr>
            <a:r>
              <a:rPr lang="en-US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at the 9 statement cards and in groups of 2/3 put them into an order that reflects for you the order of importance. At the top the most important and at the bottom the least important</a:t>
            </a:r>
          </a:p>
        </p:txBody>
      </p:sp>
    </p:spTree>
    <p:extLst>
      <p:ext uri="{BB962C8B-B14F-4D97-AF65-F5344CB8AC3E}">
        <p14:creationId xmlns:p14="http://schemas.microsoft.com/office/powerpoint/2010/main" val="3934928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Governor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Monitoring –not the same as inspection!</a:t>
            </a:r>
          </a:p>
          <a:p>
            <a:pPr marL="0" indent="0">
              <a:buNone/>
            </a:pP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observe and check the progress or quality of collective worship over a period of time; keep under systematic review</a:t>
            </a:r>
          </a:p>
          <a:p>
            <a:pPr marL="0" indent="0">
              <a:buNone/>
            </a:pP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Keeping yourself as a governor informed and asking relevant questions – in this case about collective worship e.g. planning, children’s views, collective worship policy</a:t>
            </a:r>
          </a:p>
        </p:txBody>
      </p:sp>
      <p:pic>
        <p:nvPicPr>
          <p:cNvPr id="4" name="Picture 3" descr="Life of an Educator - Dr. Justin Tarte: Top 10 questions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244" y="4729413"/>
            <a:ext cx="1840230" cy="184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49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Gaining insight into what happens in collective worship and reflect upon and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assist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 identifying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future change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e.g. involvement of children, presentation and different styles, relevant content, atmosphere created, times for prayer and reflection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Free photo: Tea Lights, Hand, Church, Light - Free Image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894" y="4339399"/>
            <a:ext cx="3724375" cy="16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30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Stock photo of Barefoot footprints on sand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28" y="0"/>
            <a:ext cx="459174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7832" y="1022684"/>
            <a:ext cx="27311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my next steps as a governor in relation to collective worship in my school?</a:t>
            </a:r>
          </a:p>
        </p:txBody>
      </p:sp>
      <p:pic>
        <p:nvPicPr>
          <p:cNvPr id="6" name="Picture 5" descr="What does Second Life mean to you? ~ The SL Enquir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441" y="2153652"/>
            <a:ext cx="2311567" cy="231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0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608</Words>
  <Application>Microsoft Office PowerPoint</Application>
  <PresentationFormat>Widescreen</PresentationFormat>
  <Paragraphs>74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Collective Worship in a CE School</vt:lpstr>
      <vt:lpstr>PowerPoint Presentation</vt:lpstr>
      <vt:lpstr>Collective Worship or Assembly?</vt:lpstr>
      <vt:lpstr>Worship in a CE School</vt:lpstr>
      <vt:lpstr>Purpose of Collective Worship</vt:lpstr>
      <vt:lpstr>Governor Responsibilities for Collective Worship</vt:lpstr>
      <vt:lpstr>Governor monitoring</vt:lpstr>
      <vt:lpstr>Evaluation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Collective Worship in a CE School</dc:title>
  <dc:creator>owner</dc:creator>
  <cp:lastModifiedBy>Morven Anson</cp:lastModifiedBy>
  <cp:revision>34</cp:revision>
  <dcterms:created xsi:type="dcterms:W3CDTF">2019-06-17T13:27:41Z</dcterms:created>
  <dcterms:modified xsi:type="dcterms:W3CDTF">2019-07-09T10:32:05Z</dcterms:modified>
</cp:coreProperties>
</file>